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affe9273acdf0e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affe9273acdf0e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jpg" /><Relationship Id="rId4" Type="http://schemas.openxmlformats.org/officeDocument/2006/relationships/image" Target="../media/image2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g" /><Relationship Id="rId4" Type="http://schemas.openxmlformats.org/officeDocument/2006/relationships/image" Target="../media/image15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9.jpg" /><Relationship Id="rId4" Type="http://schemas.openxmlformats.org/officeDocument/2006/relationships/image" Target="../media/image18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8953500" cy="26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/>
              <a:t>«Никотинсодержащие препараты-новая угроза»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57325" y="3726650"/>
            <a:ext cx="9747900" cy="31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С 21. 04.2020 по 30.04.20 г. В МБОУ «Лицей № 102» с родителями учащихся 1-5 классов проведен семинар на тему: «Осторожно снюс – наши дети в опасности»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048000" y="3726652"/>
            <a:ext cx="6393600" cy="15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Подготовила педагог-психолог : Перевозная Л. В.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CC270AF-7845-CE46-9B51-A17052BB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5" y="719666"/>
            <a:ext cx="72248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1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037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2" name="Google Shape;92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3589735"/>
            <a:ext cx="5012400" cy="33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2530" y="125016"/>
            <a:ext cx="6691312" cy="679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28980"/>
            <a:ext cx="5012531" cy="399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0" name="Google Shape;10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1"/>
            <a:ext cx="641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7468" y="0"/>
            <a:ext cx="64699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7" name="Google Shape;10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4654" y="0"/>
            <a:ext cx="6001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0" y="0"/>
            <a:ext cx="590609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4" name="Google Shape;11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6822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2280" y="178594"/>
            <a:ext cx="4798221" cy="6679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047750" y="-156637"/>
            <a:ext cx="10653300" cy="24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Просмотр родителями учащихся 1-5 классов видео  на тему: «На смену вейпам пришёл снюс:как защитить молодёжь? » </a:t>
            </a:r>
            <a:endParaRPr/>
          </a:p>
        </p:txBody>
      </p:sp>
      <p:pic>
        <p:nvPicPr>
          <p:cNvPr id="121" name="Google Shape;121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0981" y="2024062"/>
            <a:ext cx="4368900" cy="46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6344" y="2024062"/>
            <a:ext cx="6953251" cy="4680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8" name="Google Shape;128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5298300" cy="6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937" y="0"/>
            <a:ext cx="6691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5" name="Google Shape;135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180000" cy="69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3047999" cy="682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29103"/>
            <a:ext cx="3048000" cy="6828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489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 t="16852" b="13967"/>
          <a:stretch/>
        </p:blipFill>
        <p:spPr>
          <a:xfrm>
            <a:off x="8396650" y="152400"/>
            <a:ext cx="4174925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9699" y="152400"/>
            <a:ext cx="3024553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10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«Никотинсодержащие препараты-новая угроза»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Просмотр родителями учащихся 1-5 классов видео  на тему: «На смену вейпам пришёл снюс:как защитить молодёжь? 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«Никотинсодержащие препараты-новая угроза»</dc:title>
  <cp:lastModifiedBy>liliaper82@outlook.com</cp:lastModifiedBy>
  <cp:revision>1</cp:revision>
  <dcterms:modified xsi:type="dcterms:W3CDTF">2020-05-06T12:41:09Z</dcterms:modified>
</cp:coreProperties>
</file>