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81B9C-00EE-4F85-B3F9-A938B780F981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7004-6C51-452D-A1EB-CE1F7CD20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4143404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Соревнования </a:t>
            </a:r>
            <a:r>
              <a:rPr lang="ru-RU" b="1" smtClean="0">
                <a:solidFill>
                  <a:srgbClr val="002060"/>
                </a:solidFill>
              </a:rPr>
              <a:t>по стрельбе</a:t>
            </a:r>
            <a:r>
              <a:rPr lang="ru-RU" b="1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 МБОУ «Лицей № 102» в рамках месячника оборонно-массовой и спортивной работы, посвященного Дню защитника Отечества.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2021 год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929330"/>
            <a:ext cx="8429684" cy="752468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Подготовил: учитель ОБЖ и технологии МБОУ «Лицей № 102» </a:t>
            </a:r>
            <a:r>
              <a:rPr lang="ru-RU" sz="2400" b="1" dirty="0" smtClean="0">
                <a:solidFill>
                  <a:srgbClr val="002060"/>
                </a:solidFill>
              </a:rPr>
              <a:t>Глебов А.А.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C:\Users\acer\Desktop\Иж-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4500570"/>
            <a:ext cx="4572032" cy="13097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1"/>
            <a:ext cx="8229600" cy="3857651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16 февраля 2021г. </a:t>
            </a:r>
            <a:r>
              <a:rPr lang="ru-RU" sz="2800" dirty="0"/>
              <a:t>в</a:t>
            </a:r>
            <a:r>
              <a:rPr lang="ru-RU" sz="2800" dirty="0" smtClean="0"/>
              <a:t> лицее № 102 в рамках месячника оборонно-массовой и спортивной работы прошли соревнования по стрельбе из пневматического оружия, посвященные Дню Защитника Отечества.</a:t>
            </a:r>
          </a:p>
          <a:p>
            <a:r>
              <a:rPr lang="ru-RU" sz="2800" dirty="0" smtClean="0"/>
              <a:t>В соревновании на первенство лицея в номинации «Юный стрелок» приняли участие </a:t>
            </a:r>
            <a:r>
              <a:rPr lang="ru-RU" sz="2800" b="1" dirty="0" smtClean="0"/>
              <a:t>юнармейцы 6д класса </a:t>
            </a:r>
            <a:r>
              <a:rPr lang="ru-RU" sz="2800" dirty="0" smtClean="0"/>
              <a:t>(классный руководитель </a:t>
            </a:r>
            <a:r>
              <a:rPr lang="ru-RU" sz="2800" dirty="0" err="1" smtClean="0"/>
              <a:t>Мячина</a:t>
            </a:r>
            <a:r>
              <a:rPr lang="ru-RU" sz="2800" dirty="0" smtClean="0"/>
              <a:t> Лилия Юрьевна)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4286256"/>
            <a:ext cx="8215370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рамках месячника прошли также занятия и соревнования по разборке-сборке автомата Калашникова с юнармейцами 6д и 9б классов.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8" name="Picture 10" descr="image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429264"/>
            <a:ext cx="4929222" cy="117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cer\Desktop\Соревнования по стрельбе 2021\Юнармейцы 6д кл на соревновании по стрельб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214290"/>
            <a:ext cx="5874828" cy="35004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00562" y="3643314"/>
            <a:ext cx="4214842" cy="3046988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Состав команды «Юный стрелок»: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Абакумов Александр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Полторак Максим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Климов Александр</a:t>
            </a:r>
          </a:p>
          <a:p>
            <a:pPr marL="342900" indent="-342900">
              <a:buAutoNum type="arabicPeriod"/>
            </a:pPr>
            <a:r>
              <a:rPr lang="ru-RU" sz="2400" b="1" dirty="0" err="1" smtClean="0">
                <a:solidFill>
                  <a:srgbClr val="002060"/>
                </a:solidFill>
              </a:rPr>
              <a:t>Кряжев</a:t>
            </a:r>
            <a:r>
              <a:rPr lang="ru-RU" sz="2400" b="1" dirty="0" smtClean="0">
                <a:solidFill>
                  <a:srgbClr val="002060"/>
                </a:solidFill>
              </a:rPr>
              <a:t> Родион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Семакин Семен</a:t>
            </a:r>
          </a:p>
          <a:p>
            <a:pPr marL="342900" indent="-342900">
              <a:buAutoNum type="arabicPeriod"/>
            </a:pPr>
            <a:r>
              <a:rPr lang="ru-RU" sz="2400" b="1" dirty="0" err="1" smtClean="0">
                <a:solidFill>
                  <a:srgbClr val="002060"/>
                </a:solidFill>
              </a:rPr>
              <a:t>Шевхужев</a:t>
            </a:r>
            <a:r>
              <a:rPr lang="ru-RU" sz="2400" b="1" dirty="0" smtClean="0">
                <a:solidFill>
                  <a:srgbClr val="002060"/>
                </a:solidFill>
              </a:rPr>
              <a:t> Ислам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C:\Users\acer\Desktop\Иж-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062196">
            <a:off x="265744" y="4887546"/>
            <a:ext cx="4032319" cy="11551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1-е место по стрельбе: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2" name="Picture 4" descr="C:\Users\acer\Desktop\Соревнования по стрельбе 2021\Полторак Максим 1-е мест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571612"/>
            <a:ext cx="4317612" cy="46434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786314" y="1500174"/>
            <a:ext cx="4071966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Полторак Максим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8" name="Picture 2" descr="C:\Users\acer\Desktop\Соревнования по стрельбе 2021\IMG_20210216_2049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357430"/>
            <a:ext cx="3857652" cy="40466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-е место по стрельбе: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Users\acer\Desktop\Соревнования по стрельбе 2021\Шевхужев Ислам 2-е мест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19" y="1714488"/>
            <a:ext cx="4364321" cy="45005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786314" y="1714488"/>
            <a:ext cx="4071966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Шевхужев</a:t>
            </a:r>
            <a:r>
              <a:rPr lang="ru-RU" sz="3200" b="1" dirty="0" smtClean="0">
                <a:solidFill>
                  <a:srgbClr val="002060"/>
                </a:solidFill>
              </a:rPr>
              <a:t> Ислам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C:\Users\acer\Desktop\Соревнования по стрельбе 2021\IMG_20210216_2049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571744"/>
            <a:ext cx="3891514" cy="35719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3-е место по стрельбе: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acer\Desktop\Соревнования по стрельбе 2021\Кряжев Родион 3-е мест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571612"/>
            <a:ext cx="4098078" cy="44291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714876" y="1571612"/>
            <a:ext cx="4071966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Кряжев</a:t>
            </a:r>
            <a:r>
              <a:rPr lang="ru-RU" sz="3200" b="1" dirty="0" smtClean="0">
                <a:solidFill>
                  <a:srgbClr val="002060"/>
                </a:solidFill>
              </a:rPr>
              <a:t> Родион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7" name="Picture 3" descr="C:\Users\acer\Desktop\Соревнования по стрельбе 2021\IMG_20210216_2048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5" y="2571744"/>
            <a:ext cx="4019155" cy="35719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Занятие с юнармейцами по стрелковой подготовке</a:t>
            </a:r>
            <a:endParaRPr lang="ru-RU" dirty="0"/>
          </a:p>
        </p:txBody>
      </p:sp>
      <p:pic>
        <p:nvPicPr>
          <p:cNvPr id="1026" name="Picture 2" descr="C:\Users\acer\Desktop\Соревнования по стрельбе 2021\Занятие с юнармейцами Стрелковая подготов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428736"/>
            <a:ext cx="3394472" cy="45259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28596" y="6143644"/>
            <a:ext cx="342902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Изучаем АК-74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876" y="5500702"/>
            <a:ext cx="342902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Не все получается сразу, но «дело мастера боится»!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3" descr="C:\Users\acer\Desktop\Соревнования по стрельбе 2021\Учимся разборке А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1428736"/>
            <a:ext cx="3000396" cy="40005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cer\Desktop\Соревнования по стрельбе 2021\Шевхужев Ислам разборка А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85728"/>
            <a:ext cx="3394472" cy="45259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00034" y="5000636"/>
            <a:ext cx="3429024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Шевхужев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Ислам            в числе лучших по разборке-сборке автомата Калашникова.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Picture 2" descr="C:\Users\acer\Desktop\Соревнования по стрельбе 2021\Саша Абакумов умело работает с А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285728"/>
            <a:ext cx="3375445" cy="45005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929190" y="5143512"/>
            <a:ext cx="3429024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Абакумов Саша  уверенно выполняет норматив по разборке-сборке АК-74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184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Соревнования по стрельбе в МБОУ «Лицей № 102» в рамках месячника оборонно-массовой и спортивной работы, посвященного Дню защитника Отечества. 2021 год</vt:lpstr>
      <vt:lpstr>Слайд 2</vt:lpstr>
      <vt:lpstr>Слайд 3</vt:lpstr>
      <vt:lpstr>1-е место по стрельбе:</vt:lpstr>
      <vt:lpstr>2-е место по стрельбе:</vt:lpstr>
      <vt:lpstr>3-е место по стрельбе:</vt:lpstr>
      <vt:lpstr>Занятие с юнармейцами по стрелковой подготовке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Стрелковая подготовка в МБОУ «Лицей № 102» в рамках месячника оборонно-массовой и спортивной работы, посвященного Дню защитника Отечества. 2021 год</dc:title>
  <dc:creator>Пользователь Windows</dc:creator>
  <cp:lastModifiedBy>Пользователь Windows</cp:lastModifiedBy>
  <cp:revision>41</cp:revision>
  <dcterms:created xsi:type="dcterms:W3CDTF">2021-02-16T16:57:40Z</dcterms:created>
  <dcterms:modified xsi:type="dcterms:W3CDTF">2021-02-17T17:18:15Z</dcterms:modified>
</cp:coreProperties>
</file>