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01" autoAdjust="0"/>
    <p:restoredTop sz="94660"/>
  </p:normalViewPr>
  <p:slideViewPr>
    <p:cSldViewPr>
      <p:cViewPr varScale="1">
        <p:scale>
          <a:sx n="88" d="100"/>
          <a:sy n="88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98DC-59DA-48AB-A672-F8D1198D787E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0A45-B471-4FC7-B8F3-87A1EEC9C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98DC-59DA-48AB-A672-F8D1198D787E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0A45-B471-4FC7-B8F3-87A1EEC9C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98DC-59DA-48AB-A672-F8D1198D787E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0A45-B471-4FC7-B8F3-87A1EEC9C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98DC-59DA-48AB-A672-F8D1198D787E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0A45-B471-4FC7-B8F3-87A1EEC9C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98DC-59DA-48AB-A672-F8D1198D787E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0A45-B471-4FC7-B8F3-87A1EEC9C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98DC-59DA-48AB-A672-F8D1198D787E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0A45-B471-4FC7-B8F3-87A1EEC9C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98DC-59DA-48AB-A672-F8D1198D787E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0A45-B471-4FC7-B8F3-87A1EEC9C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98DC-59DA-48AB-A672-F8D1198D787E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0A45-B471-4FC7-B8F3-87A1EEC9C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98DC-59DA-48AB-A672-F8D1198D787E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0A45-B471-4FC7-B8F3-87A1EEC9C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98DC-59DA-48AB-A672-F8D1198D787E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0A45-B471-4FC7-B8F3-87A1EEC9C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98DC-59DA-48AB-A672-F8D1198D787E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0A45-B471-4FC7-B8F3-87A1EEC9C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98DC-59DA-48AB-A672-F8D1198D787E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C0A45-B471-4FC7-B8F3-87A1EEC9C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102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2</cp:revision>
  <dcterms:created xsi:type="dcterms:W3CDTF">2022-06-29T11:38:20Z</dcterms:created>
  <dcterms:modified xsi:type="dcterms:W3CDTF">2022-06-30T09:17:13Z</dcterms:modified>
</cp:coreProperties>
</file>