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48" autoAdjust="0"/>
    <p:restoredTop sz="94660"/>
  </p:normalViewPr>
  <p:slideViewPr>
    <p:cSldViewPr>
      <p:cViewPr varScale="1">
        <p:scale>
          <a:sx n="88" d="100"/>
          <a:sy n="88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33A9-61A8-4170-AA59-E95F7AF7894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733A9-61A8-4170-AA59-E95F7AF7894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C81FE-F87C-4A3A-B5D3-FE2C9EB0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102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6</cp:revision>
  <dcterms:created xsi:type="dcterms:W3CDTF">2020-10-28T09:36:28Z</dcterms:created>
  <dcterms:modified xsi:type="dcterms:W3CDTF">2021-02-20T08:42:53Z</dcterms:modified>
</cp:coreProperties>
</file>